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37"/>
  </p:normalViewPr>
  <p:slideViewPr>
    <p:cSldViewPr snapToGrid="0" snapToObjects="1">
      <p:cViewPr>
        <p:scale>
          <a:sx n="41" d="100"/>
          <a:sy n="41" d="100"/>
        </p:scale>
        <p:origin x="52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97163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9" y="1146927"/>
            <a:ext cx="14231658" cy="11385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8" y="1146927"/>
            <a:ext cx="14231658" cy="113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59</cp:revision>
  <dcterms:created xsi:type="dcterms:W3CDTF">2017-03-24T17:03:41Z</dcterms:created>
  <dcterms:modified xsi:type="dcterms:W3CDTF">2017-10-21T20:51:26Z</dcterms:modified>
</cp:coreProperties>
</file>